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4" r:id="rId8"/>
    <p:sldId id="262" r:id="rId9"/>
    <p:sldId id="265" r:id="rId10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9B936-EF00-4440-BC5C-7C814546CE9C}" v="87" dt="2019-10-15T22:04:10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fei XIA" userId="ce89ef966aca71f0" providerId="LiveId" clId="{726BF2C9-E2BA-4DAE-8200-A2F16DB65534}"/>
    <pc:docChg chg="undo custSel addSld modSld sldOrd">
      <pc:chgData name="Jiefei XIA" userId="ce89ef966aca71f0" providerId="LiveId" clId="{726BF2C9-E2BA-4DAE-8200-A2F16DB65534}" dt="2019-10-08T21:24:34.151" v="163" actId="20577"/>
      <pc:docMkLst>
        <pc:docMk/>
      </pc:docMkLst>
      <pc:sldChg chg="addSp delSp modSp add">
        <pc:chgData name="Jiefei XIA" userId="ce89ef966aca71f0" providerId="LiveId" clId="{726BF2C9-E2BA-4DAE-8200-A2F16DB65534}" dt="2019-10-08T21:24:17.074" v="153"/>
        <pc:sldMkLst>
          <pc:docMk/>
          <pc:sldMk cId="448271826" sldId="257"/>
        </pc:sldMkLst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2" creationId="{469495D7-7130-4CA9-A453-3C76E6FFFC52}"/>
          </ac:spMkLst>
        </pc:spChg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3" creationId="{F2583E38-BCE4-455F-9D17-36E2FBA92CE6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4" creationId="{0A0859BE-9DE9-4B56-9EC5-1D1CDC645B7A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5" creationId="{EDD86B28-A051-4F1A-8E62-E2CB7B4496AD}"/>
          </ac:spMkLst>
        </pc:spChg>
        <pc:graphicFrameChg chg="add mod ord modVis">
          <ac:chgData name="Jiefei XIA" userId="ce89ef966aca71f0" providerId="LiveId" clId="{726BF2C9-E2BA-4DAE-8200-A2F16DB65534}" dt="2019-10-08T21:24:17.074" v="153"/>
          <ac:graphicFrameMkLst>
            <pc:docMk/>
            <pc:sldMk cId="448271826" sldId="257"/>
            <ac:graphicFrameMk id="6" creationId="{48E3EC5A-91D4-44B6-AD89-902419E65557}"/>
          </ac:graphicFrameMkLst>
        </pc:graphicFrameChg>
      </pc:sldChg>
      <pc:sldChg chg="addSp delSp modSp add ord">
        <pc:chgData name="Jiefei XIA" userId="ce89ef966aca71f0" providerId="LiveId" clId="{726BF2C9-E2BA-4DAE-8200-A2F16DB65534}" dt="2019-10-08T21:24:34.151" v="163" actId="20577"/>
        <pc:sldMkLst>
          <pc:docMk/>
          <pc:sldMk cId="3113173825" sldId="258"/>
        </pc:sldMkLst>
        <pc:spChg chg="mod">
          <ac:chgData name="Jiefei XIA" userId="ce89ef966aca71f0" providerId="LiveId" clId="{726BF2C9-E2BA-4DAE-8200-A2F16DB65534}" dt="2019-10-08T21:16:25.688" v="33" actId="20577"/>
          <ac:spMkLst>
            <pc:docMk/>
            <pc:sldMk cId="3113173825" sldId="258"/>
            <ac:spMk id="2" creationId="{F7B19DF2-687C-40B3-BB79-FC00775050C1}"/>
          </ac:spMkLst>
        </pc:spChg>
        <pc:spChg chg="del">
          <ac:chgData name="Jiefei XIA" userId="ce89ef966aca71f0" providerId="LiveId" clId="{726BF2C9-E2BA-4DAE-8200-A2F16DB65534}" dt="2019-10-08T21:17:28.300" v="37"/>
          <ac:spMkLst>
            <pc:docMk/>
            <pc:sldMk cId="3113173825" sldId="258"/>
            <ac:spMk id="3" creationId="{1BC16FE9-0610-4FA6-B799-EE5A2639487D}"/>
          </ac:spMkLst>
        </pc:spChg>
        <pc:spChg chg="mod">
          <ac:chgData name="Jiefei XIA" userId="ce89ef966aca71f0" providerId="LiveId" clId="{726BF2C9-E2BA-4DAE-8200-A2F16DB65534}" dt="2019-10-08T21:24:34.151" v="163" actId="20577"/>
          <ac:spMkLst>
            <pc:docMk/>
            <pc:sldMk cId="3113173825" sldId="258"/>
            <ac:spMk id="4" creationId="{83B5960D-273E-46BD-AAC1-0AE22AE93AD7}"/>
          </ac:spMkLst>
        </pc:spChg>
        <pc:spChg chg="add del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6" creationId="{835EE793-FEB6-40A2-9F76-D94AA4A8B264}"/>
          </ac:spMkLst>
        </pc:spChg>
        <pc:spChg chg="add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7" creationId="{318F147B-DFCD-4C8C-AD44-A24AAEE20BF4}"/>
          </ac:spMkLst>
        </pc:spChg>
        <pc:graphicFrameChg chg="add mod ord modVis">
          <ac:chgData name="Jiefei XIA" userId="ce89ef966aca71f0" providerId="LiveId" clId="{726BF2C9-E2BA-4DAE-8200-A2F16DB65534}" dt="2019-10-08T21:18:56.943" v="78"/>
          <ac:graphicFrameMkLst>
            <pc:docMk/>
            <pc:sldMk cId="3113173825" sldId="258"/>
            <ac:graphicFrameMk id="5" creationId="{B2C584CC-E8C1-4BBA-A70E-F2BB41DDA4D9}"/>
          </ac:graphicFrameMkLst>
        </pc:graphicFrameChg>
        <pc:picChg chg="add del">
          <ac:chgData name="Jiefei XIA" userId="ce89ef966aca71f0" providerId="LiveId" clId="{726BF2C9-E2BA-4DAE-8200-A2F16DB65534}" dt="2019-10-08T21:18:46.104" v="74" actId="478"/>
          <ac:picMkLst>
            <pc:docMk/>
            <pc:sldMk cId="3113173825" sldId="258"/>
            <ac:picMk id="3074" creationId="{EA43B48F-9C2E-4144-8147-E7DFE6C564BD}"/>
          </ac:picMkLst>
        </pc:picChg>
      </pc:sldChg>
    </pc:docChg>
  </pc:docChgLst>
  <pc:docChgLst>
    <pc:chgData name="Jiefei XIA" userId="ce89ef966aca71f0" providerId="LiveId" clId="{9EC9B936-EF00-4440-BC5C-7C814546CE9C}"/>
    <pc:docChg chg="modSld">
      <pc:chgData name="Jiefei XIA" userId="ce89ef966aca71f0" providerId="LiveId" clId="{9EC9B936-EF00-4440-BC5C-7C814546CE9C}" dt="2019-10-15T22:04:10.518" v="67" actId="478"/>
      <pc:docMkLst>
        <pc:docMk/>
      </pc:docMkLst>
      <pc:sldChg chg="modSp">
        <pc:chgData name="Jiefei XIA" userId="ce89ef966aca71f0" providerId="LiveId" clId="{9EC9B936-EF00-4440-BC5C-7C814546CE9C}" dt="2019-10-15T21:51:01.697" v="0"/>
        <pc:sldMkLst>
          <pc:docMk/>
          <pc:sldMk cId="1444766096" sldId="256"/>
        </pc:sldMkLst>
        <pc:spChg chg="mod">
          <ac:chgData name="Jiefei XIA" userId="ce89ef966aca71f0" providerId="LiveId" clId="{9EC9B936-EF00-4440-BC5C-7C814546CE9C}" dt="2019-10-15T21:51:01.697" v="0"/>
          <ac:spMkLst>
            <pc:docMk/>
            <pc:sldMk cId="1444766096" sldId="256"/>
            <ac:spMk id="3" creationId="{AA1E4B25-A58B-4469-8C85-2882A0670E2F}"/>
          </ac:spMkLst>
        </pc:spChg>
      </pc:sldChg>
      <pc:sldChg chg="addSp modSp">
        <pc:chgData name="Jiefei XIA" userId="ce89ef966aca71f0" providerId="LiveId" clId="{9EC9B936-EF00-4440-BC5C-7C814546CE9C}" dt="2019-10-15T22:02:35.966" v="51" actId="1076"/>
        <pc:sldMkLst>
          <pc:docMk/>
          <pc:sldMk cId="2433673258" sldId="259"/>
        </pc:sldMkLst>
        <pc:spChg chg="mod">
          <ac:chgData name="Jiefei XIA" userId="ce89ef966aca71f0" providerId="LiveId" clId="{9EC9B936-EF00-4440-BC5C-7C814546CE9C}" dt="2019-10-15T21:59:49.835" v="44"/>
          <ac:spMkLst>
            <pc:docMk/>
            <pc:sldMk cId="2433673258" sldId="259"/>
            <ac:spMk id="13" creationId="{DC590885-2D62-4826-98B0-BB1BE6BF02D0}"/>
          </ac:spMkLst>
        </pc:spChg>
        <pc:picChg chg="add mod">
          <ac:chgData name="Jiefei XIA" userId="ce89ef966aca71f0" providerId="LiveId" clId="{9EC9B936-EF00-4440-BC5C-7C814546CE9C}" dt="2019-10-15T22:02:35.966" v="51" actId="1076"/>
          <ac:picMkLst>
            <pc:docMk/>
            <pc:sldMk cId="2433673258" sldId="259"/>
            <ac:picMk id="4098" creationId="{E73ABF03-40F4-40E0-AF66-0BF111655672}"/>
          </ac:picMkLst>
        </pc:picChg>
      </pc:sldChg>
      <pc:sldChg chg="addSp delSp modSp">
        <pc:chgData name="Jiefei XIA" userId="ce89ef966aca71f0" providerId="LiveId" clId="{9EC9B936-EF00-4440-BC5C-7C814546CE9C}" dt="2019-10-15T22:03:32.696" v="56" actId="14100"/>
        <pc:sldMkLst>
          <pc:docMk/>
          <pc:sldMk cId="1593806009" sldId="260"/>
        </pc:sldMkLst>
        <pc:spChg chg="mod">
          <ac:chgData name="Jiefei XIA" userId="ce89ef966aca71f0" providerId="LiveId" clId="{9EC9B936-EF00-4440-BC5C-7C814546CE9C}" dt="2019-10-15T21:59:49.835" v="44"/>
          <ac:spMkLst>
            <pc:docMk/>
            <pc:sldMk cId="1593806009" sldId="260"/>
            <ac:spMk id="18" creationId="{7C7C8246-F215-4CBD-BF2E-75791D07C471}"/>
          </ac:spMkLst>
        </pc:spChg>
        <pc:spChg chg="mod">
          <ac:chgData name="Jiefei XIA" userId="ce89ef966aca71f0" providerId="LiveId" clId="{9EC9B936-EF00-4440-BC5C-7C814546CE9C}" dt="2019-10-15T21:52:52.829" v="13"/>
          <ac:spMkLst>
            <pc:docMk/>
            <pc:sldMk cId="1593806009" sldId="260"/>
            <ac:spMk id="21" creationId="{1AF1D8E6-3606-4FF0-A353-8DF13E0C533E}"/>
          </ac:spMkLst>
        </pc:spChg>
        <pc:picChg chg="add mod">
          <ac:chgData name="Jiefei XIA" userId="ce89ef966aca71f0" providerId="LiveId" clId="{9EC9B936-EF00-4440-BC5C-7C814546CE9C}" dt="2019-10-15T22:03:32.696" v="56" actId="14100"/>
          <ac:picMkLst>
            <pc:docMk/>
            <pc:sldMk cId="1593806009" sldId="260"/>
            <ac:picMk id="19" creationId="{6222C806-E6AA-4507-A07A-2F6B40F11CB2}"/>
          </ac:picMkLst>
        </pc:picChg>
        <pc:picChg chg="add del mod">
          <ac:chgData name="Jiefei XIA" userId="ce89ef966aca71f0" providerId="LiveId" clId="{9EC9B936-EF00-4440-BC5C-7C814546CE9C}" dt="2019-10-15T22:02:15.395" v="48" actId="478"/>
          <ac:picMkLst>
            <pc:docMk/>
            <pc:sldMk cId="1593806009" sldId="260"/>
            <ac:picMk id="27" creationId="{EF6BD0F6-C6F1-417F-B901-A9D80265DF79}"/>
          </ac:picMkLst>
        </pc:picChg>
        <pc:picChg chg="add del">
          <ac:chgData name="Jiefei XIA" userId="ce89ef966aca71f0" providerId="LiveId" clId="{9EC9B936-EF00-4440-BC5C-7C814546CE9C}" dt="2019-10-15T21:52:19.379" v="5"/>
          <ac:picMkLst>
            <pc:docMk/>
            <pc:sldMk cId="1593806009" sldId="260"/>
            <ac:picMk id="5122" creationId="{C332F8B9-B6A1-45F0-9523-BA78A2BFA299}"/>
          </ac:picMkLst>
        </pc:picChg>
        <pc:picChg chg="add mod">
          <ac:chgData name="Jiefei XIA" userId="ce89ef966aca71f0" providerId="LiveId" clId="{9EC9B936-EF00-4440-BC5C-7C814546CE9C}" dt="2019-10-15T22:03:32.696" v="56" actId="14100"/>
          <ac:picMkLst>
            <pc:docMk/>
            <pc:sldMk cId="1593806009" sldId="260"/>
            <ac:picMk id="5124" creationId="{EA3C84B2-6905-4FD4-86A3-F107A95C507B}"/>
          </ac:picMkLst>
        </pc:picChg>
      </pc:sldChg>
      <pc:sldChg chg="addSp delSp modSp">
        <pc:chgData name="Jiefei XIA" userId="ce89ef966aca71f0" providerId="LiveId" clId="{9EC9B936-EF00-4440-BC5C-7C814546CE9C}" dt="2019-10-15T22:03:38.723" v="57"/>
        <pc:sldMkLst>
          <pc:docMk/>
          <pc:sldMk cId="1377444166" sldId="261"/>
        </pc:sldMkLst>
        <pc:spChg chg="mod">
          <ac:chgData name="Jiefei XIA" userId="ce89ef966aca71f0" providerId="LiveId" clId="{9EC9B936-EF00-4440-BC5C-7C814546CE9C}" dt="2019-10-15T21:59:49.835" v="44"/>
          <ac:spMkLst>
            <pc:docMk/>
            <pc:sldMk cId="1377444166" sldId="261"/>
            <ac:spMk id="13" creationId="{0C475B3C-8508-4AD6-9C6E-2D9022C4AA1A}"/>
          </ac:spMkLst>
        </pc:spChg>
        <pc:picChg chg="add del">
          <ac:chgData name="Jiefei XIA" userId="ce89ef966aca71f0" providerId="LiveId" clId="{9EC9B936-EF00-4440-BC5C-7C814546CE9C}" dt="2019-10-15T22:03:24.160" v="55" actId="478"/>
          <ac:picMkLst>
            <pc:docMk/>
            <pc:sldMk cId="1377444166" sldId="261"/>
            <ac:picMk id="23" creationId="{FDC5CDD6-AF6A-4190-8D4A-059AB172167F}"/>
          </ac:picMkLst>
        </pc:picChg>
        <pc:picChg chg="add del">
          <ac:chgData name="Jiefei XIA" userId="ce89ef966aca71f0" providerId="LiveId" clId="{9EC9B936-EF00-4440-BC5C-7C814546CE9C}" dt="2019-10-15T22:03:24.160" v="55" actId="478"/>
          <ac:picMkLst>
            <pc:docMk/>
            <pc:sldMk cId="1377444166" sldId="261"/>
            <ac:picMk id="25" creationId="{8B9CE1E0-61B9-4130-9154-4A0054F1F69F}"/>
          </ac:picMkLst>
        </pc:picChg>
        <pc:picChg chg="add del mod">
          <ac:chgData name="Jiefei XIA" userId="ce89ef966aca71f0" providerId="LiveId" clId="{9EC9B936-EF00-4440-BC5C-7C814546CE9C}" dt="2019-10-15T22:03:24.160" v="55" actId="478"/>
          <ac:picMkLst>
            <pc:docMk/>
            <pc:sldMk cId="1377444166" sldId="261"/>
            <ac:picMk id="27" creationId="{17499ED3-EDC1-4862-929C-9A99ADAF16AB}"/>
          </ac:picMkLst>
        </pc:picChg>
        <pc:picChg chg="add">
          <ac:chgData name="Jiefei XIA" userId="ce89ef966aca71f0" providerId="LiveId" clId="{9EC9B936-EF00-4440-BC5C-7C814546CE9C}" dt="2019-10-15T22:03:38.723" v="57"/>
          <ac:picMkLst>
            <pc:docMk/>
            <pc:sldMk cId="1377444166" sldId="261"/>
            <ac:picMk id="29" creationId="{9EA5A0C9-C593-484E-90A3-38DD9993344E}"/>
          </ac:picMkLst>
        </pc:picChg>
        <pc:picChg chg="add">
          <ac:chgData name="Jiefei XIA" userId="ce89ef966aca71f0" providerId="LiveId" clId="{9EC9B936-EF00-4440-BC5C-7C814546CE9C}" dt="2019-10-15T22:03:38.723" v="57"/>
          <ac:picMkLst>
            <pc:docMk/>
            <pc:sldMk cId="1377444166" sldId="261"/>
            <ac:picMk id="30" creationId="{9DBAFA8A-B972-46A9-B9AA-CD6508EDF97A}"/>
          </ac:picMkLst>
        </pc:picChg>
      </pc:sldChg>
      <pc:sldChg chg="addSp delSp modSp">
        <pc:chgData name="Jiefei XIA" userId="ce89ef966aca71f0" providerId="LiveId" clId="{9EC9B936-EF00-4440-BC5C-7C814546CE9C}" dt="2019-10-15T22:04:10.518" v="67" actId="478"/>
        <pc:sldMkLst>
          <pc:docMk/>
          <pc:sldMk cId="628284466" sldId="264"/>
        </pc:sldMkLst>
        <pc:spChg chg="mod">
          <ac:chgData name="Jiefei XIA" userId="ce89ef966aca71f0" providerId="LiveId" clId="{9EC9B936-EF00-4440-BC5C-7C814546CE9C}" dt="2019-10-15T21:59:49.835" v="44"/>
          <ac:spMkLst>
            <pc:docMk/>
            <pc:sldMk cId="628284466" sldId="264"/>
            <ac:spMk id="13" creationId="{0C475B3C-8508-4AD6-9C6E-2D9022C4AA1A}"/>
          </ac:spMkLst>
        </pc:spChg>
        <pc:picChg chg="add mod">
          <ac:chgData name="Jiefei XIA" userId="ce89ef966aca71f0" providerId="LiveId" clId="{9EC9B936-EF00-4440-BC5C-7C814546CE9C}" dt="2019-10-15T21:57:43.886" v="40" actId="1076"/>
          <ac:picMkLst>
            <pc:docMk/>
            <pc:sldMk cId="628284466" sldId="264"/>
            <ac:picMk id="35" creationId="{2391824A-F00B-4F49-9506-89D7A77AD7AD}"/>
          </ac:picMkLst>
        </pc:picChg>
        <pc:picChg chg="add mod">
          <ac:chgData name="Jiefei XIA" userId="ce89ef966aca71f0" providerId="LiveId" clId="{9EC9B936-EF00-4440-BC5C-7C814546CE9C}" dt="2019-10-15T22:04:05.924" v="66" actId="1076"/>
          <ac:picMkLst>
            <pc:docMk/>
            <pc:sldMk cId="628284466" sldId="264"/>
            <ac:picMk id="36" creationId="{E360C47E-17A3-4BEC-B609-B52CEA4AC54C}"/>
          </ac:picMkLst>
        </pc:picChg>
        <pc:picChg chg="add del">
          <ac:chgData name="Jiefei XIA" userId="ce89ef966aca71f0" providerId="LiveId" clId="{9EC9B936-EF00-4440-BC5C-7C814546CE9C}" dt="2019-10-15T22:04:10.518" v="67" actId="478"/>
          <ac:picMkLst>
            <pc:docMk/>
            <pc:sldMk cId="628284466" sldId="264"/>
            <ac:picMk id="37" creationId="{4D7DA38F-D4A8-4194-90AD-671D643A78F5}"/>
          </ac:picMkLst>
        </pc:picChg>
        <pc:picChg chg="add del">
          <ac:chgData name="Jiefei XIA" userId="ce89ef966aca71f0" providerId="LiveId" clId="{9EC9B936-EF00-4440-BC5C-7C814546CE9C}" dt="2019-10-15T22:04:10.518" v="67" actId="478"/>
          <ac:picMkLst>
            <pc:docMk/>
            <pc:sldMk cId="628284466" sldId="264"/>
            <ac:picMk id="38" creationId="{043C5388-02B7-4FE7-B4A3-6F404052E2C7}"/>
          </ac:picMkLst>
        </pc:picChg>
        <pc:picChg chg="add del mod">
          <ac:chgData name="Jiefei XIA" userId="ce89ef966aca71f0" providerId="LiveId" clId="{9EC9B936-EF00-4440-BC5C-7C814546CE9C}" dt="2019-10-15T22:04:10.518" v="67" actId="478"/>
          <ac:picMkLst>
            <pc:docMk/>
            <pc:sldMk cId="628284466" sldId="264"/>
            <ac:picMk id="39" creationId="{289DB5FC-7C5F-42B8-B997-C724974B480F}"/>
          </ac:picMkLst>
        </pc:picChg>
        <pc:picChg chg="add mod">
          <ac:chgData name="Jiefei XIA" userId="ce89ef966aca71f0" providerId="LiveId" clId="{9EC9B936-EF00-4440-BC5C-7C814546CE9C}" dt="2019-10-15T22:03:50.216" v="61" actId="1076"/>
          <ac:picMkLst>
            <pc:docMk/>
            <pc:sldMk cId="628284466" sldId="264"/>
            <ac:picMk id="40" creationId="{DF8E2E41-22BD-4D9E-8DEF-F3AD040CDC0A}"/>
          </ac:picMkLst>
        </pc:picChg>
        <pc:picChg chg="add mod">
          <ac:chgData name="Jiefei XIA" userId="ce89ef966aca71f0" providerId="LiveId" clId="{9EC9B936-EF00-4440-BC5C-7C814546CE9C}" dt="2019-10-15T22:03:47.606" v="60" actId="1076"/>
          <ac:picMkLst>
            <pc:docMk/>
            <pc:sldMk cId="628284466" sldId="264"/>
            <ac:picMk id="41" creationId="{653B65DA-6EF4-4548-BF01-C41BF74BB4D1}"/>
          </ac:picMkLst>
        </pc:picChg>
        <pc:picChg chg="add del mod">
          <ac:chgData name="Jiefei XIA" userId="ce89ef966aca71f0" providerId="LiveId" clId="{9EC9B936-EF00-4440-BC5C-7C814546CE9C}" dt="2019-10-15T21:56:47.085" v="26" actId="478"/>
          <ac:picMkLst>
            <pc:docMk/>
            <pc:sldMk cId="628284466" sldId="264"/>
            <ac:picMk id="6146" creationId="{D3FB4A5D-DB1A-4DA5-803E-ADDB7962E5F6}"/>
          </ac:picMkLst>
        </pc:picChg>
        <pc:picChg chg="add del mod">
          <ac:chgData name="Jiefei XIA" userId="ce89ef966aca71f0" providerId="LiveId" clId="{9EC9B936-EF00-4440-BC5C-7C814546CE9C}" dt="2019-10-15T22:04:03.827" v="65" actId="1076"/>
          <ac:picMkLst>
            <pc:docMk/>
            <pc:sldMk cId="628284466" sldId="264"/>
            <ac:picMk id="6148" creationId="{ACF7368C-4CEE-4B79-BEB0-C7BD6EC7A0C4}"/>
          </ac:picMkLst>
        </pc:picChg>
        <pc:picChg chg="add del mod">
          <ac:chgData name="Jiefei XIA" userId="ce89ef966aca71f0" providerId="LiveId" clId="{9EC9B936-EF00-4440-BC5C-7C814546CE9C}" dt="2019-10-15T21:57:37.402" v="37"/>
          <ac:picMkLst>
            <pc:docMk/>
            <pc:sldMk cId="628284466" sldId="264"/>
            <ac:picMk id="6150" creationId="{FAAF58E4-A176-4A67-9981-D77BC9AC9C8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F1B322-221A-483C-9AFB-673A4DD71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2050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526" imgH="526" progId="TCLayout.ActiveDocument.1">
                  <p:embed/>
                </p:oleObj>
              </mc:Choice>
              <mc:Fallback>
                <p:oleObj name="think-cell Slide" r:id="rId16" imgW="526" imgH="5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1F1B322-221A-483C-9AFB-673A4DD71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CC90251-A109-42CF-8EE2-865D15226150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hyperlink" Target="https://github.com/jiefeixia/zhenvis" TargetMode="Externa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github.com/jiefeixia/zhenvis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D59B7B-43D6-4E9C-A7E6-346F0A62F5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470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526" imgH="526" progId="TCLayout.ActiveDocument.1">
                  <p:embed/>
                </p:oleObj>
              </mc:Choice>
              <mc:Fallback>
                <p:oleObj name="think-cell Slide" r:id="rId5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D59B7B-43D6-4E9C-A7E6-346F0A62F5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619F6DF-89A4-461A-A3B1-DADA11B234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9FB68-7DA6-45BC-9011-AEA962374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“Zhen vis”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E4B25-A58B-4469-8C85-2882A0670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Jiefei Xia</a:t>
            </a:r>
          </a:p>
          <a:p>
            <a:r>
              <a:rPr lang="en-US" dirty="0"/>
              <a:t>Internet of Things Final Project</a:t>
            </a:r>
          </a:p>
          <a:p>
            <a:r>
              <a:rPr lang="en-US" dirty="0">
                <a:hlinkClick r:id="rId7"/>
              </a:rPr>
              <a:t>https://github.com/jiefeixia/zhenvis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6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C584CC-E8C1-4BBA-A70E-F2BB41DDA4D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47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C584CC-E8C1-4BBA-A70E-F2BB41DDA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B19DF2-687C-40B3-BB79-FC007750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5960D-273E-46BD-AAC1-0AE22AE93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User Story Demo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Shopping List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94" name="Picture 22" descr="Image result for jarvis ironman">
            <a:extLst>
              <a:ext uri="{FF2B5EF4-FFF2-40B4-BE49-F238E27FC236}">
                <a16:creationId xmlns:a16="http://schemas.microsoft.com/office/drawing/2014/main" id="{59BD53E2-A962-49F7-B964-64041E075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0" r="17348"/>
          <a:stretch/>
        </p:blipFill>
        <p:spPr bwMode="auto">
          <a:xfrm>
            <a:off x="6547449" y="442478"/>
            <a:ext cx="5280288" cy="6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470B-CA08-4067-9958-E2E71DD2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Story Demo</a:t>
            </a:r>
            <a:endParaRPr lang="zh-CN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/>
          <p:nvPr/>
        </p:nvCxnSpPr>
        <p:spPr>
          <a:xfrm flipV="1">
            <a:off x="13082592" y="7850981"/>
            <a:ext cx="0" cy="16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_20191010_162838">
            <a:hlinkClick r:id="" action="ppaction://media"/>
            <a:extLst>
              <a:ext uri="{FF2B5EF4-FFF2-40B4-BE49-F238E27FC236}">
                <a16:creationId xmlns:a16="http://schemas.microsoft.com/office/drawing/2014/main" id="{5D634DD4-1E6B-438B-9ED8-8B184FADB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2452" y="121249"/>
            <a:ext cx="3571065" cy="6348562"/>
          </a:xfrm>
        </p:spPr>
      </p:pic>
    </p:spTree>
    <p:extLst>
      <p:ext uri="{BB962C8B-B14F-4D97-AF65-F5344CB8AC3E}">
        <p14:creationId xmlns:p14="http://schemas.microsoft.com/office/powerpoint/2010/main" val="2683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v1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D6EAB-4825-424C-A36A-2F9DD1F06F42}"/>
              </a:ext>
            </a:extLst>
          </p:cNvPr>
          <p:cNvSpPr/>
          <p:nvPr/>
        </p:nvSpPr>
        <p:spPr>
          <a:xfrm>
            <a:off x="4425950" y="3636169"/>
            <a:ext cx="2496344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</a:p>
          <a:p>
            <a:pPr algn="ctr"/>
            <a:r>
              <a:rPr lang="en-US" altLang="zh-CN" dirty="0"/>
              <a:t>(Web Server)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06322-55C3-40D4-91C9-C59367B51835}"/>
              </a:ext>
            </a:extLst>
          </p:cNvPr>
          <p:cNvSpPr/>
          <p:nvPr/>
        </p:nvSpPr>
        <p:spPr>
          <a:xfrm>
            <a:off x="8515350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D5F55-EB28-4E79-8B11-583AF2409E40}"/>
              </a:ext>
            </a:extLst>
          </p:cNvPr>
          <p:cNvSpPr/>
          <p:nvPr/>
        </p:nvSpPr>
        <p:spPr>
          <a:xfrm>
            <a:off x="8515350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B99572-6F4B-460B-BA4F-9884753DB1D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22294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ED9C6-D367-4375-BB9B-C9E33AEE80A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22294" y="4029075"/>
            <a:ext cx="15930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90885-2D62-4826-98B0-BB1BE6BF02D0}"/>
              </a:ext>
            </a:extLst>
          </p:cNvPr>
          <p:cNvSpPr/>
          <p:nvPr/>
        </p:nvSpPr>
        <p:spPr>
          <a:xfrm>
            <a:off x="1042992" y="3593308"/>
            <a:ext cx="1964531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Web Browser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6ADE7-2FD5-4D4D-BC66-97C58A59F1C2}"/>
              </a:ext>
            </a:extLst>
          </p:cNvPr>
          <p:cNvSpPr txBox="1"/>
          <p:nvPr/>
        </p:nvSpPr>
        <p:spPr>
          <a:xfrm>
            <a:off x="7429501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55737-4CE9-4F4E-9786-C5EF1D7E4173}"/>
              </a:ext>
            </a:extLst>
          </p:cNvPr>
          <p:cNvSpPr txBox="1"/>
          <p:nvPr/>
        </p:nvSpPr>
        <p:spPr>
          <a:xfrm>
            <a:off x="7150894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80F853-1FE5-4330-826B-76ADB34E512C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 flipV="1">
            <a:off x="3007523" y="4025505"/>
            <a:ext cx="1418427" cy="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1B229B-53C9-4CAB-A92D-DA012A8D5E89}"/>
              </a:ext>
            </a:extLst>
          </p:cNvPr>
          <p:cNvSpPr txBox="1"/>
          <p:nvPr/>
        </p:nvSpPr>
        <p:spPr>
          <a:xfrm>
            <a:off x="3121026" y="3840839"/>
            <a:ext cx="12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socketxp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163D4-99E8-4D26-A354-CE38D6BB5593}"/>
              </a:ext>
            </a:extLst>
          </p:cNvPr>
          <p:cNvSpPr txBox="1"/>
          <p:nvPr/>
        </p:nvSpPr>
        <p:spPr>
          <a:xfrm>
            <a:off x="2922726" y="5953667"/>
            <a:ext cx="550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Problem: Connection Reliability</a:t>
            </a:r>
            <a:endParaRPr lang="zh-CN" altLang="en-US" sz="2800" dirty="0"/>
          </a:p>
        </p:txBody>
      </p:sp>
      <p:pic>
        <p:nvPicPr>
          <p:cNvPr id="4098" name="Picture 2" descr="Image result for flask">
            <a:extLst>
              <a:ext uri="{FF2B5EF4-FFF2-40B4-BE49-F238E27FC236}">
                <a16:creationId xmlns:a16="http://schemas.microsoft.com/office/drawing/2014/main" id="{E73ABF03-40F4-40E0-AF66-0BF11165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963" y="305400"/>
            <a:ext cx="1468453" cy="56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67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v2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2953E-E839-4B8B-BA1D-A90AAF4EB61F}"/>
              </a:ext>
            </a:extLst>
          </p:cNvPr>
          <p:cNvSpPr/>
          <p:nvPr/>
        </p:nvSpPr>
        <p:spPr>
          <a:xfrm>
            <a:off x="65357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E8A37-9897-431E-A8F3-0E763564FF6D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2FCA9-414E-4B36-968F-90BFDA99F501}"/>
              </a:ext>
            </a:extLst>
          </p:cNvPr>
          <p:cNvSpPr/>
          <p:nvPr/>
        </p:nvSpPr>
        <p:spPr>
          <a:xfrm>
            <a:off x="9436898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6DCCC-661D-46C8-9911-6F43A635176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8250242" y="3125391"/>
            <a:ext cx="11866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73C47F-CD0C-480C-8A6F-1956410619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8250242" y="4029075"/>
            <a:ext cx="11866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1256A8-A0E1-4F05-A3A6-7FD9C3F2CC07}"/>
              </a:ext>
            </a:extLst>
          </p:cNvPr>
          <p:cNvSpPr txBox="1"/>
          <p:nvPr/>
        </p:nvSpPr>
        <p:spPr>
          <a:xfrm>
            <a:off x="85415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2085C-469F-4753-A2A6-7D0D34EF6EF9}"/>
              </a:ext>
            </a:extLst>
          </p:cNvPr>
          <p:cNvSpPr txBox="1"/>
          <p:nvPr/>
        </p:nvSpPr>
        <p:spPr>
          <a:xfrm>
            <a:off x="8262942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0FCF77-A582-47C7-B6EA-3B06478535D1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5327651" y="4029075"/>
            <a:ext cx="1208091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75C3DC-C722-40A6-9B0C-ACA4B88B8DCD}"/>
              </a:ext>
            </a:extLst>
          </p:cNvPr>
          <p:cNvSpPr txBox="1"/>
          <p:nvPr/>
        </p:nvSpPr>
        <p:spPr>
          <a:xfrm>
            <a:off x="55235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7C8246-F215-4CBD-BF2E-75791D07C471}"/>
              </a:ext>
            </a:extLst>
          </p:cNvPr>
          <p:cNvSpPr/>
          <p:nvPr/>
        </p:nvSpPr>
        <p:spPr>
          <a:xfrm>
            <a:off x="83979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Web Browser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F1D8E6-3606-4FF0-A353-8DF13E0C533E}"/>
              </a:ext>
            </a:extLst>
          </p:cNvPr>
          <p:cNvSpPr/>
          <p:nvPr/>
        </p:nvSpPr>
        <p:spPr>
          <a:xfrm>
            <a:off x="3676651" y="3636169"/>
            <a:ext cx="1651000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AWS </a:t>
            </a:r>
          </a:p>
          <a:p>
            <a:pPr algn="ctr"/>
            <a:r>
              <a:rPr lang="en-US" altLang="zh-CN" dirty="0"/>
              <a:t>MQTT Server </a:t>
            </a:r>
          </a:p>
          <a:p>
            <a:pPr algn="ctr"/>
            <a:r>
              <a:rPr lang="en-US" altLang="zh-CN" dirty="0"/>
              <a:t>Web Server</a:t>
            </a:r>
            <a:endParaRPr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647ACB-A668-474F-8F0C-423583D8AF2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432850" y="4025505"/>
            <a:ext cx="1243801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B67DA-F5E6-4830-ACA3-1A1CA4BC3754}"/>
              </a:ext>
            </a:extLst>
          </p:cNvPr>
          <p:cNvSpPr txBox="1"/>
          <p:nvPr/>
        </p:nvSpPr>
        <p:spPr>
          <a:xfrm>
            <a:off x="256957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3A5CD-93DA-4ADA-B09C-5A8089CDF2A3}"/>
              </a:ext>
            </a:extLst>
          </p:cNvPr>
          <p:cNvSpPr txBox="1"/>
          <p:nvPr/>
        </p:nvSpPr>
        <p:spPr>
          <a:xfrm>
            <a:off x="3450216" y="5949746"/>
            <a:ext cx="4356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Problem:  Scalability </a:t>
            </a:r>
            <a:endParaRPr lang="zh-CN" altLang="en-US" sz="3200" dirty="0"/>
          </a:p>
        </p:txBody>
      </p:sp>
      <p:pic>
        <p:nvPicPr>
          <p:cNvPr id="19" name="Picture 2" descr="Image result for flask">
            <a:extLst>
              <a:ext uri="{FF2B5EF4-FFF2-40B4-BE49-F238E27FC236}">
                <a16:creationId xmlns:a16="http://schemas.microsoft.com/office/drawing/2014/main" id="{6222C806-E6AA-4507-A07A-2F6B40F1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31" y="927580"/>
            <a:ext cx="1364456" cy="5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QTT logo">
            <a:extLst>
              <a:ext uri="{FF2B5EF4-FFF2-40B4-BE49-F238E27FC236}">
                <a16:creationId xmlns:a16="http://schemas.microsoft.com/office/drawing/2014/main" id="{EA3C84B2-6905-4FD4-86A3-F107A95C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780" y="217208"/>
            <a:ext cx="1618771" cy="4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v3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F7A6D2-A367-45EF-BB82-5202E4745A4A}"/>
              </a:ext>
            </a:extLst>
          </p:cNvPr>
          <p:cNvSpPr txBox="1"/>
          <p:nvPr/>
        </p:nvSpPr>
        <p:spPr>
          <a:xfrm>
            <a:off x="2845417" y="6110838"/>
            <a:ext cx="6134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Problem:  Environmentally Friendly</a:t>
            </a:r>
            <a:endParaRPr lang="zh-CN" altLang="en-US" sz="3200" dirty="0"/>
          </a:p>
        </p:txBody>
      </p:sp>
      <p:pic>
        <p:nvPicPr>
          <p:cNvPr id="29" name="Picture 2" descr="Image result for flask">
            <a:extLst>
              <a:ext uri="{FF2B5EF4-FFF2-40B4-BE49-F238E27FC236}">
                <a16:creationId xmlns:a16="http://schemas.microsoft.com/office/drawing/2014/main" id="{9EA5A0C9-C593-484E-90A3-38DD9993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31" y="927580"/>
            <a:ext cx="1364456" cy="5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QTT logo">
            <a:extLst>
              <a:ext uri="{FF2B5EF4-FFF2-40B4-BE49-F238E27FC236}">
                <a16:creationId xmlns:a16="http://schemas.microsoft.com/office/drawing/2014/main" id="{9DBAFA8A-B972-46A9-B9AA-CD6508ED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780" y="217208"/>
            <a:ext cx="1618771" cy="4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4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v4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22E3F-3F84-48BC-86AB-44562CC05924}"/>
              </a:ext>
            </a:extLst>
          </p:cNvPr>
          <p:cNvSpPr/>
          <p:nvPr/>
        </p:nvSpPr>
        <p:spPr>
          <a:xfrm>
            <a:off x="6011120" y="5778604"/>
            <a:ext cx="1986662" cy="5000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OpenWeatherMap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H="1" flipV="1">
            <a:off x="6986592" y="4421981"/>
            <a:ext cx="17859" cy="135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224D2-56B2-4C98-83EC-492186B6B22D}"/>
              </a:ext>
            </a:extLst>
          </p:cNvPr>
          <p:cNvSpPr txBox="1"/>
          <p:nvPr/>
        </p:nvSpPr>
        <p:spPr>
          <a:xfrm>
            <a:off x="6547251" y="5081731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28E93B-A12F-4FBD-A745-E4F119C44A22}"/>
              </a:ext>
            </a:extLst>
          </p:cNvPr>
          <p:cNvSpPr/>
          <p:nvPr/>
        </p:nvSpPr>
        <p:spPr>
          <a:xfrm>
            <a:off x="5792889" y="2309850"/>
            <a:ext cx="2423123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 water-saving system</a:t>
            </a:r>
            <a:endParaRPr lang="zh-CN" alt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DE2C4D-24C2-47B9-92AC-5B405D9FDDD6}"/>
              </a:ext>
            </a:extLst>
          </p:cNvPr>
          <p:cNvCxnSpPr>
            <a:cxnSpLocks/>
            <a:stCxn id="4" idx="0"/>
            <a:endCxn id="33" idx="2"/>
          </p:cNvCxnSpPr>
          <p:nvPr/>
        </p:nvCxnSpPr>
        <p:spPr>
          <a:xfrm flipV="1">
            <a:off x="6986592" y="2917069"/>
            <a:ext cx="17859" cy="7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open weathermap">
            <a:extLst>
              <a:ext uri="{FF2B5EF4-FFF2-40B4-BE49-F238E27FC236}">
                <a16:creationId xmlns:a16="http://schemas.microsoft.com/office/drawing/2014/main" id="{ACF7368C-4CEE-4B79-BEB0-C7BD6EC7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54" y="1960170"/>
            <a:ext cx="626170" cy="6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open weathermap">
            <a:extLst>
              <a:ext uri="{FF2B5EF4-FFF2-40B4-BE49-F238E27FC236}">
                <a16:creationId xmlns:a16="http://schemas.microsoft.com/office/drawing/2014/main" id="{2391824A-F00B-4F49-9506-89D7A7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01" y="7557801"/>
            <a:ext cx="59866" cy="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sklearn">
            <a:extLst>
              <a:ext uri="{FF2B5EF4-FFF2-40B4-BE49-F238E27FC236}">
                <a16:creationId xmlns:a16="http://schemas.microsoft.com/office/drawing/2014/main" id="{E360C47E-17A3-4BEC-B609-B52CEA4AC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426" y="1275725"/>
            <a:ext cx="810025" cy="4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flask">
            <a:extLst>
              <a:ext uri="{FF2B5EF4-FFF2-40B4-BE49-F238E27FC236}">
                <a16:creationId xmlns:a16="http://schemas.microsoft.com/office/drawing/2014/main" id="{DF8E2E41-22BD-4D9E-8DEF-F3AD040C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917" y="698980"/>
            <a:ext cx="1112588" cy="4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MQTT logo">
            <a:extLst>
              <a:ext uri="{FF2B5EF4-FFF2-40B4-BE49-F238E27FC236}">
                <a16:creationId xmlns:a16="http://schemas.microsoft.com/office/drawing/2014/main" id="{653B65DA-6EF4-4548-BF01-C41BF74B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32" y="204367"/>
            <a:ext cx="1319958" cy="3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0B5D-AC83-4B5A-9385-DA9F7CCF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 list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ED2F-CDBE-46F7-95E0-D5D004C4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Raspberry Pi</a:t>
            </a:r>
          </a:p>
          <a:p>
            <a:r>
              <a:rPr lang="en-US" altLang="zh-CN" dirty="0"/>
              <a:t>Dupont Wire (female-male)</a:t>
            </a:r>
          </a:p>
          <a:p>
            <a:r>
              <a:rPr lang="en-US" altLang="zh-CN" dirty="0"/>
              <a:t>5V Water Pump</a:t>
            </a:r>
          </a:p>
          <a:p>
            <a:r>
              <a:rPr lang="en-US" altLang="zh-CN" dirty="0"/>
              <a:t>Soil Moisture Sensor</a:t>
            </a:r>
          </a:p>
          <a:p>
            <a:r>
              <a:rPr lang="en-US" altLang="zh-CN" dirty="0"/>
              <a:t>USB Relay + USB Charger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10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7845966-86BF-4AFB-A091-49C59041C9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4197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7845966-86BF-4AFB-A091-49C59041C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D49F00-A4E3-4434-B6CE-5DACA641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6"/>
              </a:rPr>
              <a:t>https://github.com/jiefeixia/zhenvis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0C1-44B9-4641-A79B-4E0C1E0E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Please star my project on GitHub!</a:t>
            </a:r>
          </a:p>
          <a:p>
            <a:r>
              <a:rPr lang="en-US" altLang="zh-CN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33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TheMrOguNgs8nkq7XSs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.2bNh.1atq55epLvehT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66</TotalTime>
  <Words>169</Words>
  <Application>Microsoft Office PowerPoint</Application>
  <PresentationFormat>Widescreen</PresentationFormat>
  <Paragraphs>71</Paragraphs>
  <Slides>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Parcel</vt:lpstr>
      <vt:lpstr>think-cell Slide</vt:lpstr>
      <vt:lpstr>“Zhen vis”</vt:lpstr>
      <vt:lpstr>Agenda</vt:lpstr>
      <vt:lpstr>User Story Demo</vt:lpstr>
      <vt:lpstr>Architecture v1</vt:lpstr>
      <vt:lpstr>Architecture v2</vt:lpstr>
      <vt:lpstr>Architecture v3</vt:lpstr>
      <vt:lpstr>Architecture v4</vt:lpstr>
      <vt:lpstr>Shopping list</vt:lpstr>
      <vt:lpstr>https://github.com/jiefeixia/zhenvis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“Zhen vis”</dc:title>
  <dc:creator>Jiefei XIA</dc:creator>
  <cp:lastModifiedBy>Jiefei Xia</cp:lastModifiedBy>
  <cp:revision>20</cp:revision>
  <dcterms:created xsi:type="dcterms:W3CDTF">2019-10-08T21:12:00Z</dcterms:created>
  <dcterms:modified xsi:type="dcterms:W3CDTF">2019-10-15T22:04:21Z</dcterms:modified>
</cp:coreProperties>
</file>